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3" r:id="rId12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8" Type="http://schemas.openxmlformats.org/officeDocument/2006/relationships/slide" Target="slides/slide5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5" name="Google Shape;41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58.xml"/></Relationships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6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Fire Safety</a:t>
            </a:r>
            <a:endParaRPr/>
          </a:p>
        </p:txBody>
      </p:sp>
      <p:sp>
        <p:nvSpPr>
          <p:cNvPr id="4168" name="Google Shape;4168;p614"/>
          <p:cNvSpPr txBox="1"/>
          <p:nvPr>
            <p:ph idx="1" type="body"/>
          </p:nvPr>
        </p:nvSpPr>
        <p:spPr>
          <a:xfrm>
            <a:off x="457226" y="115258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1.Know where the fire extinguisher is located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 Turn off open flames when not in use.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 Keep paper and material away from fire or heat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4. Report or throw out broken electrical equipment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5.Keep grease away from vent hoods and flames                                                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6. Keep fire doors clear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